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8" r:id="rId6"/>
    <p:sldId id="266" r:id="rId7"/>
    <p:sldId id="265" r:id="rId8"/>
    <p:sldId id="267" r:id="rId9"/>
    <p:sldId id="258" r:id="rId10"/>
    <p:sldId id="270" r:id="rId11"/>
    <p:sldId id="271" r:id="rId12"/>
    <p:sldId id="27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l Anghel" initials="MA" lastIdx="1" clrIdx="0">
    <p:extLst>
      <p:ext uri="{19B8F6BF-5375-455C-9EA6-DF929625EA0E}">
        <p15:presenceInfo xmlns:p15="http://schemas.microsoft.com/office/powerpoint/2012/main" userId="Mirel Angh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441"/>
    <a:srgbClr val="41566D"/>
    <a:srgbClr val="F3F2F4"/>
    <a:srgbClr val="ED2223"/>
    <a:srgbClr val="4064B8"/>
    <a:srgbClr val="5CA7C6"/>
    <a:srgbClr val="E3D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949D7-8155-41BA-A860-FF72B081EA51}" v="95" dt="2023-04-12T17:29:15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/>
    <p:restoredTop sz="86404"/>
  </p:normalViewPr>
  <p:slideViewPr>
    <p:cSldViewPr snapToGrid="0" snapToObjects="1">
      <p:cViewPr varScale="1">
        <p:scale>
          <a:sx n="76" d="100"/>
          <a:sy n="76" d="100"/>
        </p:scale>
        <p:origin x="92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af, Mohammed-Jumaah-Khalaf" userId="S::mohammed-jumaah-khalaf.khalaf@student.utcb.ro::cb606968-6e6d-43ec-a349-a9af055ec6df" providerId="AD" clId="Web-{361949D7-8155-41BA-A860-FF72B081EA51}"/>
    <pc:docChg chg="modSld">
      <pc:chgData name="Khalaf, Mohammed-Jumaah-Khalaf" userId="S::mohammed-jumaah-khalaf.khalaf@student.utcb.ro::cb606968-6e6d-43ec-a349-a9af055ec6df" providerId="AD" clId="Web-{361949D7-8155-41BA-A860-FF72B081EA51}" dt="2023-04-12T17:29:15.355" v="45" actId="20577"/>
      <pc:docMkLst>
        <pc:docMk/>
      </pc:docMkLst>
      <pc:sldChg chg="modSp">
        <pc:chgData name="Khalaf, Mohammed-Jumaah-Khalaf" userId="S::mohammed-jumaah-khalaf.khalaf@student.utcb.ro::cb606968-6e6d-43ec-a349-a9af055ec6df" providerId="AD" clId="Web-{361949D7-8155-41BA-A860-FF72B081EA51}" dt="2023-04-12T17:29:15.355" v="45" actId="20577"/>
        <pc:sldMkLst>
          <pc:docMk/>
          <pc:sldMk cId="45777332" sldId="256"/>
        </pc:sldMkLst>
        <pc:spChg chg="mod">
          <ac:chgData name="Khalaf, Mohammed-Jumaah-Khalaf" userId="S::mohammed-jumaah-khalaf.khalaf@student.utcb.ro::cb606968-6e6d-43ec-a349-a9af055ec6df" providerId="AD" clId="Web-{361949D7-8155-41BA-A860-FF72B081EA51}" dt="2023-04-12T17:29:15.355" v="45" actId="20577"/>
          <ac:spMkLst>
            <pc:docMk/>
            <pc:sldMk cId="45777332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C70F4-0E3D-4C46-AEF5-283819C1CBF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140C2-9B72-984F-8143-6813C441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4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6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140C2-9B72-984F-8143-6813C441F2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140C2-9B72-984F-8143-6813C441F2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14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6779-C805-6945-AE4C-C345E022399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2188039"/>
            <a:ext cx="12191999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o-RO" sz="6000" b="1" dirty="0">
                <a:solidFill>
                  <a:srgbClr val="41566D"/>
                </a:solidFill>
                <a:latin typeface="Roboto Slab"/>
                <a:ea typeface="Roboto Slab"/>
                <a:cs typeface="Roboto Slab"/>
              </a:rPr>
              <a:t>       </a:t>
            </a:r>
            <a:r>
              <a:rPr lang="en-US" sz="6000" b="1" dirty="0" err="1">
                <a:solidFill>
                  <a:srgbClr val="41566D"/>
                </a:solidFill>
                <a:latin typeface="Roboto Slab"/>
                <a:ea typeface="Roboto Slab"/>
                <a:cs typeface="Roboto Slab"/>
              </a:rPr>
              <a:t>Titlu</a:t>
            </a:r>
            <a:r>
              <a:rPr lang="en-US" sz="6000" b="1" dirty="0">
                <a:solidFill>
                  <a:srgbClr val="41566D"/>
                </a:solidFill>
                <a:latin typeface="Roboto Slab"/>
                <a:ea typeface="Roboto Slab"/>
                <a:cs typeface="Roboto Slab"/>
              </a:rPr>
              <a:t> </a:t>
            </a:r>
            <a:r>
              <a:rPr lang="en-US" sz="6000" b="1" dirty="0" err="1">
                <a:solidFill>
                  <a:srgbClr val="41566D"/>
                </a:solidFill>
                <a:latin typeface="Roboto Slab"/>
                <a:ea typeface="Roboto Slab"/>
                <a:cs typeface="Roboto Slab"/>
              </a:rPr>
              <a:t>prezentare</a:t>
            </a:r>
            <a:endParaRPr lang="ro-RO" sz="6000" b="1" dirty="0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ro-RO" sz="6000" b="1" dirty="0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algn="r" eaLnBrk="1" hangingPunct="1"/>
            <a:r>
              <a:rPr lang="ro-RO" sz="3200" b="1" dirty="0">
                <a:solidFill>
                  <a:srgbClr val="41566D"/>
                </a:solidFill>
                <a:latin typeface="Roboto Slab"/>
                <a:ea typeface="Roboto Slab"/>
                <a:cs typeface="Roboto Slab"/>
              </a:rPr>
              <a:t>Nume și prenume student, grupa (țara)</a:t>
            </a:r>
          </a:p>
          <a:p>
            <a:pPr algn="r" eaLnBrk="1" hangingPunct="1"/>
            <a:r>
              <a:rPr lang="ro-RO" sz="3200" b="1" dirty="0">
                <a:solidFill>
                  <a:srgbClr val="41566D"/>
                </a:solidFill>
                <a:latin typeface="Roboto Slab"/>
                <a:ea typeface="Roboto Slab"/>
                <a:cs typeface="Roboto Slab"/>
              </a:rPr>
              <a:t>Nume și prenume profesor coordonator</a:t>
            </a:r>
          </a:p>
          <a:p>
            <a:pPr eaLnBrk="1" hangingPunct="1"/>
            <a:endParaRPr lang="ro-RO" sz="5400" b="1" dirty="0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en-US" sz="6000" b="1" dirty="0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ro-RO" sz="6000" b="1" dirty="0">
              <a:solidFill>
                <a:srgbClr val="41566D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" y="124771"/>
            <a:ext cx="1423680" cy="1118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459" y="702469"/>
            <a:ext cx="3561388" cy="1987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2267" y="6232206"/>
            <a:ext cx="333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4C441"/>
                </a:solidFill>
                <a:latin typeface="Roboto Light" charset="0"/>
                <a:ea typeface="Roboto Light" charset="0"/>
                <a:cs typeface="Roboto Light" charset="0"/>
              </a:rPr>
              <a:t>20</a:t>
            </a:r>
            <a:r>
              <a:rPr lang="ro-RO" dirty="0" smtClean="0">
                <a:solidFill>
                  <a:srgbClr val="84C441"/>
                </a:solidFill>
                <a:latin typeface="Roboto Light" charset="0"/>
                <a:ea typeface="Roboto Light" charset="0"/>
                <a:cs typeface="Roboto Light" charset="0"/>
              </a:rPr>
              <a:t>24</a:t>
            </a:r>
            <a:r>
              <a:rPr lang="en-US" dirty="0" smtClean="0">
                <a:solidFill>
                  <a:srgbClr val="84C441"/>
                </a:solidFill>
                <a:latin typeface="Roboto Light" charset="0"/>
                <a:ea typeface="Roboto Light" charset="0"/>
                <a:cs typeface="Roboto Light" charset="0"/>
              </a:rPr>
              <a:t>, </a:t>
            </a:r>
            <a:r>
              <a:rPr lang="en-US" dirty="0" err="1">
                <a:solidFill>
                  <a:srgbClr val="84C441"/>
                </a:solidFill>
                <a:latin typeface="Roboto Light" charset="0"/>
                <a:ea typeface="Roboto Light" charset="0"/>
                <a:cs typeface="Roboto Light" charset="0"/>
              </a:rPr>
              <a:t>București</a:t>
            </a:r>
            <a:endParaRPr lang="en-US" dirty="0">
              <a:solidFill>
                <a:srgbClr val="84C44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125" y="6293761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41566D"/>
                </a:solidFill>
                <a:latin typeface="Roboto Light" charset="0"/>
                <a:ea typeface="Roboto Light" charset="0"/>
                <a:cs typeface="Roboto Light" charset="0"/>
              </a:rPr>
              <a:t>www.utcb.ro</a:t>
            </a:r>
            <a:endParaRPr lang="en-US" sz="1400" dirty="0">
              <a:solidFill>
                <a:srgbClr val="41566D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5503333"/>
            <a:ext cx="9906000" cy="0"/>
          </a:xfrm>
          <a:prstGeom prst="line">
            <a:avLst/>
          </a:prstGeom>
          <a:ln>
            <a:solidFill>
              <a:srgbClr val="41566D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6991" y="5503333"/>
            <a:ext cx="1419009" cy="0"/>
          </a:xfrm>
          <a:prstGeom prst="line">
            <a:avLst/>
          </a:prstGeom>
          <a:ln>
            <a:solidFill>
              <a:srgbClr val="84C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ine 5" descr="O imagine care conține semn, așezat, roșu, negru&#10;&#10;Descriere generată automat">
            <a:extLst>
              <a:ext uri="{FF2B5EF4-FFF2-40B4-BE49-F238E27FC236}">
                <a16:creationId xmlns:a16="http://schemas.microsoft.com/office/drawing/2014/main" id="{009B2A2D-3D7D-4039-97AA-5179D9383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811" y="265891"/>
            <a:ext cx="5442646" cy="8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" y="3697243"/>
            <a:ext cx="1219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o-RO" sz="6000" b="1">
                <a:solidFill>
                  <a:srgbClr val="41566D"/>
                </a:solidFill>
                <a:latin typeface="Roboto Slab" charset="0"/>
                <a:ea typeface="Roboto Slab" charset="0"/>
              </a:rPr>
              <a:t>Vă mulțumesc pentru atenție!</a:t>
            </a:r>
            <a:endParaRPr lang="ro-RO" sz="6000" b="1" dirty="0">
              <a:solidFill>
                <a:srgbClr val="41566D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13" y="1718018"/>
            <a:ext cx="1801173" cy="14149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22058" y="5477984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41566D"/>
                </a:solidFill>
                <a:latin typeface="Roboto Light" charset="0"/>
                <a:ea typeface="Roboto Light" charset="0"/>
                <a:cs typeface="Roboto Light" charset="0"/>
              </a:rPr>
              <a:t>www.utcb.ro</a:t>
            </a:r>
            <a:endParaRPr lang="en-US" sz="1400" dirty="0">
              <a:solidFill>
                <a:srgbClr val="41566D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35867" y="5249333"/>
            <a:ext cx="6773333" cy="0"/>
          </a:xfrm>
          <a:prstGeom prst="line">
            <a:avLst/>
          </a:prstGeom>
          <a:ln>
            <a:solidFill>
              <a:srgbClr val="41566D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16858" y="5249333"/>
            <a:ext cx="1419009" cy="0"/>
          </a:xfrm>
          <a:prstGeom prst="line">
            <a:avLst/>
          </a:prstGeom>
          <a:ln>
            <a:solidFill>
              <a:srgbClr val="84C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89" y="-1612232"/>
            <a:ext cx="12745179" cy="8470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480000">
            <a:off x="-400999" y="5910356"/>
            <a:ext cx="13258800" cy="1272053"/>
          </a:xfrm>
          <a:prstGeom prst="rect">
            <a:avLst/>
          </a:prstGeom>
          <a:solidFill>
            <a:srgbClr val="F3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32778" y="363174"/>
            <a:ext cx="82958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Slide cu </a:t>
            </a:r>
            <a:r>
              <a:rPr lang="en-US" sz="4000" b="1" dirty="0" err="1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rPr>
              <a:t>poză</a:t>
            </a:r>
            <a:endParaRPr lang="ro-RO" sz="4000" b="1" dirty="0">
              <a:solidFill>
                <a:schemeClr val="bg1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144" y="6293761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41566D"/>
                </a:solidFill>
                <a:latin typeface="Roboto Light" charset="0"/>
                <a:ea typeface="Roboto Light" charset="0"/>
                <a:cs typeface="Roboto Light" charset="0"/>
              </a:rPr>
              <a:t>www.utcb.ro</a:t>
            </a:r>
            <a:endParaRPr lang="en-US" sz="1400" dirty="0">
              <a:solidFill>
                <a:srgbClr val="41566D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27" y="6004119"/>
            <a:ext cx="742080" cy="5829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3174"/>
            <a:ext cx="169333" cy="707886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480000">
            <a:off x="-782836" y="5811623"/>
            <a:ext cx="13258800" cy="1272053"/>
          </a:xfrm>
          <a:prstGeom prst="rect">
            <a:avLst/>
          </a:prstGeom>
          <a:solidFill>
            <a:srgbClr val="F3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32778" y="363174"/>
            <a:ext cx="82958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Titlu</a:t>
            </a:r>
            <a:r>
              <a:rPr lang="en-US" sz="4000" b="1" dirty="0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 </a:t>
            </a:r>
            <a:r>
              <a:rPr lang="en-US" sz="4000" b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slide </a:t>
            </a:r>
            <a:endParaRPr lang="ro-RO" sz="4000" b="1" dirty="0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516" y="6447649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41566D"/>
                </a:solidFill>
                <a:latin typeface="Roboto Light" charset="0"/>
                <a:ea typeface="Roboto Light" charset="0"/>
                <a:cs typeface="Roboto Light" charset="0"/>
              </a:rPr>
              <a:t>www.utcb.ro</a:t>
            </a:r>
            <a:endParaRPr lang="en-US" sz="1400" dirty="0">
              <a:solidFill>
                <a:srgbClr val="41566D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27" y="6004119"/>
            <a:ext cx="742080" cy="582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2778" y="1667031"/>
            <a:ext cx="6077622" cy="96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Se recomandă maximum 2 paragrafe a câte 3-4 rânduri pe fiecare slide, text cu dimensiunea 20. </a:t>
            </a:r>
            <a:r>
              <a:rPr lang="en-US" sz="2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2000" dirty="0">
              <a:solidFill>
                <a:srgbClr val="41566D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3174"/>
            <a:ext cx="169333" cy="707886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40" y="1395799"/>
            <a:ext cx="4301067" cy="29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21480000">
            <a:off x="-533400" y="-588084"/>
            <a:ext cx="13258800" cy="6526048"/>
          </a:xfrm>
          <a:prstGeom prst="rect">
            <a:avLst/>
          </a:prstGeom>
          <a:solidFill>
            <a:srgbClr val="F3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144" y="6293761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41566D"/>
                </a:solidFill>
                <a:latin typeface="Roboto Light" charset="0"/>
                <a:ea typeface="Roboto Light" charset="0"/>
                <a:cs typeface="Roboto Light" charset="0"/>
              </a:rPr>
              <a:t>www.utcb.ro</a:t>
            </a:r>
            <a:endParaRPr lang="en-US" sz="1400" dirty="0">
              <a:solidFill>
                <a:srgbClr val="41566D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27" y="6004119"/>
            <a:ext cx="742080" cy="582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311" y="1582044"/>
            <a:ext cx="10555729" cy="310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3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„Citatele vor fi scrise în acest mod</a:t>
            </a:r>
            <a:r>
              <a:rPr lang="en-US" sz="3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”</a:t>
            </a:r>
            <a:r>
              <a:rPr lang="ro-RO" sz="3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o-RO" sz="14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Aici scrieți numele și prenumele autorului citatului sau sursa</a:t>
            </a:r>
          </a:p>
          <a:p>
            <a:pPr>
              <a:lnSpc>
                <a:spcPct val="150000"/>
              </a:lnSpc>
            </a:pPr>
            <a:endParaRPr lang="ro-RO" sz="3000">
              <a:solidFill>
                <a:srgbClr val="41566D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50000"/>
              </a:lnSpc>
            </a:pPr>
            <a:r>
              <a:rPr lang="ro-RO" sz="3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Textul din slide-uri va fi corectat de minimum 2 ori de către profesorul coordonator și de către candidat.</a:t>
            </a:r>
            <a:endParaRPr lang="en-US" sz="3000" dirty="0">
              <a:solidFill>
                <a:srgbClr val="41566D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311" y="1058401"/>
            <a:ext cx="9870689" cy="78944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02458" y="2728896"/>
            <a:ext cx="98179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o-RO" sz="6000" b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Nume c</a:t>
            </a:r>
            <a:r>
              <a:rPr lang="en-US" sz="6000" b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apitol </a:t>
            </a:r>
            <a:r>
              <a:rPr lang="en-US" sz="6000" b="1" dirty="0" err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nou</a:t>
            </a:r>
            <a:endParaRPr lang="en-US" sz="6000" b="1" dirty="0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ro-RO" sz="6000" b="1" dirty="0">
              <a:solidFill>
                <a:srgbClr val="41566D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22" y="2216725"/>
            <a:ext cx="3783269" cy="21109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757051"/>
            <a:ext cx="287867" cy="1030304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27" y="6004119"/>
            <a:ext cx="742080" cy="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480000">
            <a:off x="-400999" y="5910356"/>
            <a:ext cx="13258800" cy="1272053"/>
          </a:xfrm>
          <a:prstGeom prst="rect">
            <a:avLst/>
          </a:prstGeom>
          <a:solidFill>
            <a:srgbClr val="F3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32778" y="363174"/>
            <a:ext cx="4339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Titlu</a:t>
            </a:r>
            <a:r>
              <a:rPr lang="en-US" sz="4000" b="1" dirty="0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 slide text</a:t>
            </a:r>
            <a:endParaRPr lang="ro-RO" sz="4000" b="1" dirty="0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144" y="6293761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41566D"/>
                </a:solidFill>
                <a:latin typeface="Roboto Light" charset="0"/>
                <a:ea typeface="Roboto Light" charset="0"/>
                <a:cs typeface="Roboto Light" charset="0"/>
              </a:rPr>
              <a:t>www.utcb.ro</a:t>
            </a:r>
            <a:endParaRPr lang="en-US" sz="1400" dirty="0">
              <a:solidFill>
                <a:srgbClr val="41566D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3838" y="1843944"/>
            <a:ext cx="340984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ro-RO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Aici puneți enumerări</a:t>
            </a:r>
            <a:endParaRPr lang="en-US" dirty="0">
              <a:solidFill>
                <a:srgbClr val="41566D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Item lista 2 lor</a:t>
            </a:r>
            <a:r>
              <a:rPr lang="ro-RO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em</a:t>
            </a:r>
            <a:endParaRPr lang="en-US" dirty="0">
              <a:solidFill>
                <a:srgbClr val="41566D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Item </a:t>
            </a:r>
            <a:r>
              <a:rPr lang="en-US" dirty="0" err="1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 3 lorem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Item </a:t>
            </a:r>
            <a:r>
              <a:rPr lang="en-US" dirty="0" err="1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 4 ipsum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27" y="6004119"/>
            <a:ext cx="742080" cy="582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2778" y="1667031"/>
            <a:ext cx="6161053" cy="419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Slide-urile vor fi însoțite de fotografii legate de tema prezentării și, dacă este cazul, de materiale video inserate direct în slide.</a:t>
            </a:r>
          </a:p>
          <a:p>
            <a:pPr>
              <a:lnSpc>
                <a:spcPct val="150000"/>
              </a:lnSpc>
            </a:pPr>
            <a:endParaRPr lang="ro-RO" sz="2000">
              <a:solidFill>
                <a:srgbClr val="41566D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50000"/>
              </a:lnSpc>
            </a:pPr>
            <a:r>
              <a:rPr lang="ro-RO" sz="2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Prezentările vor avea între 10-12 slide-uri.</a:t>
            </a:r>
          </a:p>
          <a:p>
            <a:pPr>
              <a:lnSpc>
                <a:spcPct val="150000"/>
              </a:lnSpc>
            </a:pPr>
            <a:endParaRPr lang="ro-RO" sz="2000">
              <a:solidFill>
                <a:srgbClr val="41566D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50000"/>
              </a:lnSpc>
            </a:pPr>
            <a:r>
              <a:rPr lang="ro-RO" sz="2000">
                <a:solidFill>
                  <a:srgbClr val="41566D"/>
                </a:solidFill>
                <a:latin typeface="Roboto" charset="0"/>
                <a:ea typeface="Roboto" charset="0"/>
                <a:cs typeface="Roboto" charset="0"/>
              </a:rPr>
              <a:t>Studenții nu vor citi totul de pe slide-uri, ei vor comenta și explica ceea ce este prezentat pe scurt în slide-uri.</a:t>
            </a:r>
            <a:endParaRPr lang="en-US" sz="2000" dirty="0">
              <a:solidFill>
                <a:srgbClr val="41566D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3174"/>
            <a:ext cx="169333" cy="707886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02458" y="2728896"/>
            <a:ext cx="9817942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800" b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Concluzie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6000" b="1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Textul concluziei va avea maximum 4 rânduri și va fi scris cu această dimensiune a fontului.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b="1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La finalul prezentării, studentul va răspunde la întrebările adresate de comisie.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1" i="0" u="none" strike="noStrike" kern="1200" cap="none" spc="0" normalizeH="0" baseline="0" noProof="0">
              <a:ln>
                <a:noFill/>
              </a:ln>
              <a:solidFill>
                <a:srgbClr val="41566D"/>
              </a:solidFill>
              <a:effectLst/>
              <a:uLnTx/>
              <a:uFillTx/>
              <a:latin typeface="Roboto Slab" charset="0"/>
              <a:ea typeface="Roboto Slab" charset="0"/>
              <a:cs typeface="Roboto Slab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1566D"/>
              </a:solidFill>
              <a:effectLst/>
              <a:uLnTx/>
              <a:uFillTx/>
              <a:latin typeface="Roboto Slab" charset="0"/>
              <a:ea typeface="Roboto Slab" charset="0"/>
              <a:cs typeface="Roboto Slab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1" i="0" u="none" strike="noStrike" kern="1200" cap="none" spc="0" normalizeH="0" baseline="0" noProof="0" dirty="0">
              <a:ln>
                <a:noFill/>
              </a:ln>
              <a:solidFill>
                <a:srgbClr val="41566D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22" y="2216725"/>
            <a:ext cx="3783269" cy="21109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757051"/>
            <a:ext cx="287867" cy="1030304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27" y="6004119"/>
            <a:ext cx="742080" cy="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0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02458" y="2728896"/>
            <a:ext cx="981794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800" b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Bibliografie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4800" b="1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>
                <a:solidFill>
                  <a:srgbClr val="41566D"/>
                </a:solidFill>
                <a:latin typeface="Roboto Slab" charset="0"/>
                <a:ea typeface="Roboto Slab" charset="0"/>
                <a:cs typeface="Roboto Slab" charset="0"/>
              </a:rPr>
              <a:t>Vor fi menționate cărțile, articolele și sursele online folosite.</a:t>
            </a:r>
            <a:endParaRPr lang="ro-RO" sz="1100" b="1">
              <a:solidFill>
                <a:srgbClr val="41566D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1" i="0" u="none" strike="noStrike" kern="1200" cap="none" spc="0" normalizeH="0" baseline="0" noProof="0">
              <a:ln>
                <a:noFill/>
              </a:ln>
              <a:solidFill>
                <a:srgbClr val="41566D"/>
              </a:solidFill>
              <a:effectLst/>
              <a:uLnTx/>
              <a:uFillTx/>
              <a:latin typeface="Roboto Slab" charset="0"/>
              <a:ea typeface="Roboto Slab" charset="0"/>
              <a:cs typeface="Roboto Slab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1566D"/>
              </a:solidFill>
              <a:effectLst/>
              <a:uLnTx/>
              <a:uFillTx/>
              <a:latin typeface="Roboto Slab" charset="0"/>
              <a:ea typeface="Roboto Slab" charset="0"/>
              <a:cs typeface="Roboto Slab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1" i="0" u="none" strike="noStrike" kern="1200" cap="none" spc="0" normalizeH="0" baseline="0" noProof="0" dirty="0">
              <a:ln>
                <a:noFill/>
              </a:ln>
              <a:solidFill>
                <a:srgbClr val="41566D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22" y="2216725"/>
            <a:ext cx="3783269" cy="21109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757051"/>
            <a:ext cx="287867" cy="1030304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27" y="6004119"/>
            <a:ext cx="742080" cy="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9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6959-39DC-4588-803D-FFE20435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ATENȚIE!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732E-640B-4AC8-9E83-32497186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aprecierea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corectă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răspunsurilor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la proba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orală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aibă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vedere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corectitudinea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exprimării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limba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română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nivelul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prezentării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răspunsurile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întrebări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prezentarea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logică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structurii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eseului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argumentelor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abilităţile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comunicare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capacitatea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evidenţiere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coordonatelor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esenţiale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originalitatea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abordării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problemelor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propuse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temă</a:t>
            </a:r>
            <a:r>
              <a:rPr lang="fr-FR" dirty="0">
                <a:solidFill>
                  <a:srgbClr val="000000"/>
                </a:solidFill>
                <a:effectLst/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0971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6d31e3-3841-4499-b372-bddcd88034be" xsi:nil="true"/>
    <lcf76f155ced4ddcb4097134ff3c332f xmlns="bee24174-d90b-4677-9183-429dc8cc3b6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E1DCB870E394F9F948CAC9F9C952E" ma:contentTypeVersion="18" ma:contentTypeDescription="Creați un document nou." ma:contentTypeScope="" ma:versionID="cbb2ccdb8efa336f6a82a79f4ef185dc">
  <xsd:schema xmlns:xsd="http://www.w3.org/2001/XMLSchema" xmlns:xs="http://www.w3.org/2001/XMLSchema" xmlns:p="http://schemas.microsoft.com/office/2006/metadata/properties" xmlns:ns2="bee24174-d90b-4677-9183-429dc8cc3b6b" xmlns:ns3="fe6d31e3-3841-4499-b372-bddcd88034be" targetNamespace="http://schemas.microsoft.com/office/2006/metadata/properties" ma:root="true" ma:fieldsID="42570ca5728f09df8619658be8b78c24" ns2:_="" ns3:_="">
    <xsd:import namespace="bee24174-d90b-4677-9183-429dc8cc3b6b"/>
    <xsd:import namespace="fe6d31e3-3841-4499-b372-bddcd88034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24174-d90b-4677-9183-429dc8cc3b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Etichete imagine" ma:readOnly="false" ma:fieldId="{5cf76f15-5ced-4ddc-b409-7134ff3c332f}" ma:taxonomyMulti="true" ma:sspId="496dbeca-7b83-40b3-9f50-28916e596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d31e3-3841-4499-b372-bddcd88034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2526719-2df8-4de6-a612-9879ae26f69b}" ma:internalName="TaxCatchAll" ma:showField="CatchAllData" ma:web="fe6d31e3-3841-4499-b372-bddcd88034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jat c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jat cu detali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AA5092-A06B-4EC4-92C5-8F9365280481}">
  <ds:schemaRefs>
    <ds:schemaRef ds:uri="http://schemas.microsoft.com/office/2006/metadata/properties"/>
    <ds:schemaRef ds:uri="http://schemas.microsoft.com/office/infopath/2007/PartnerControls"/>
    <ds:schemaRef ds:uri="5d99c6a8-ef59-4314-a2ce-2053add0b234"/>
    <ds:schemaRef ds:uri="1ef66563-8f3d-4898-bf73-07220ab966ef"/>
  </ds:schemaRefs>
</ds:datastoreItem>
</file>

<file path=customXml/itemProps2.xml><?xml version="1.0" encoding="utf-8"?>
<ds:datastoreItem xmlns:ds="http://schemas.openxmlformats.org/officeDocument/2006/customXml" ds:itemID="{6EF619C9-0D7E-4A1C-965F-0FAA6410A8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1C4CD-C434-4D9A-BB02-8313F73133D7}"/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286</Words>
  <Application>Microsoft Office PowerPoint</Application>
  <PresentationFormat>Widescreen</PresentationFormat>
  <Paragraphs>52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Roboto</vt:lpstr>
      <vt:lpstr>Roboto Condensed</vt:lpstr>
      <vt:lpstr>Roboto Light</vt:lpstr>
      <vt:lpstr>Roboto Slab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ATENȚIE!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Oana</cp:lastModifiedBy>
  <cp:revision>319</cp:revision>
  <dcterms:created xsi:type="dcterms:W3CDTF">2016-09-21T11:49:38Z</dcterms:created>
  <dcterms:modified xsi:type="dcterms:W3CDTF">2024-10-01T10:38:12Z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0x0101004F1E1DCB870E394F9F948CAC9F9C952E</vt:lpwstr>
  </property>
  <property fmtid="{D5CDD505-2E9C-101B-9397-08002B2CF9AE}" pid="3" name="MediaServiceImageTags">
    <vt:lpwstr/>
  </property>
</Properties>
</file>